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regular.fntdata"/><Relationship Id="rId16" Type="http://schemas.openxmlformats.org/officeDocument/2006/relationships/slide" Target="slides/slide12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a9e721f96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a9e721f9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a9e721f96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a9e721f9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a9e721f96_1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a9e721f9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a9e721f9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a9e721f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9e721f96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9e721f9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a9e721f96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a9e721f9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a9e721f96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a9e721f9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Convolutional Random Walk Networks for Semantic Image Segmentation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824800" y="3784325"/>
            <a:ext cx="4787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S M S SACHIN:UG3-CSE:S20160010056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/>
        </p:nvSpPr>
        <p:spPr>
          <a:xfrm>
            <a:off x="1133125" y="151025"/>
            <a:ext cx="7115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u="sng">
                <a:latin typeface="Raleway"/>
                <a:ea typeface="Raleway"/>
                <a:cs typeface="Raleway"/>
                <a:sym typeface="Raleway"/>
              </a:rPr>
              <a:t>Convolutional Random Walk Networks </a:t>
            </a:r>
            <a:endParaRPr sz="2400" u="sng"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7325"/>
            <a:ext cx="3734600" cy="22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2563" y="652000"/>
            <a:ext cx="2876825" cy="21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9375" y="751937"/>
            <a:ext cx="2891374" cy="199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768900" y="2789600"/>
            <a:ext cx="21588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image</a:t>
            </a:r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4246875" y="2844925"/>
            <a:ext cx="13857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128" name="Google Shape;128;p22"/>
          <p:cNvSpPr txBox="1"/>
          <p:nvPr/>
        </p:nvSpPr>
        <p:spPr>
          <a:xfrm>
            <a:off x="7040625" y="2789600"/>
            <a:ext cx="15546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y^ = Af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181700"/>
            <a:ext cx="2563317" cy="18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2950" y="3279425"/>
            <a:ext cx="2596096" cy="18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0200" y="3181700"/>
            <a:ext cx="2371411" cy="18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1133125" y="151025"/>
            <a:ext cx="7115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u="sng">
                <a:latin typeface="Raleway"/>
                <a:ea typeface="Raleway"/>
                <a:cs typeface="Raleway"/>
                <a:sym typeface="Raleway"/>
              </a:rPr>
              <a:t>Convolutional Random Walk Networks </a:t>
            </a:r>
            <a:endParaRPr sz="2400" u="sng"/>
          </a:p>
        </p:txBody>
      </p:sp>
      <p:sp>
        <p:nvSpPr>
          <p:cNvPr id="137" name="Google Shape;137;p23"/>
          <p:cNvSpPr txBox="1"/>
          <p:nvPr/>
        </p:nvSpPr>
        <p:spPr>
          <a:xfrm>
            <a:off x="663300" y="710638"/>
            <a:ext cx="78174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This network is trained on PASCAL-VOC -2012 dataset over 6000 training images and achieved mean IOU of  60.80 , pixel accuracy 74.50.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These are some of the results: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18825"/>
            <a:ext cx="4516325" cy="326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675" y="1918825"/>
            <a:ext cx="4516326" cy="326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/>
        </p:nvSpPr>
        <p:spPr>
          <a:xfrm>
            <a:off x="1133125" y="151025"/>
            <a:ext cx="7115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u="sng">
                <a:latin typeface="Raleway"/>
                <a:ea typeface="Raleway"/>
                <a:cs typeface="Raleway"/>
                <a:sym typeface="Raleway"/>
              </a:rPr>
              <a:t>SEG-NET</a:t>
            </a:r>
            <a:r>
              <a:rPr lang="en" sz="2400" u="sng">
                <a:latin typeface="Raleway"/>
                <a:ea typeface="Raleway"/>
                <a:cs typeface="Raleway"/>
                <a:sym typeface="Raleway"/>
              </a:rPr>
              <a:t> </a:t>
            </a:r>
            <a:endParaRPr sz="2400" u="sng"/>
          </a:p>
        </p:txBody>
      </p:sp>
      <p:sp>
        <p:nvSpPr>
          <p:cNvPr id="145" name="Google Shape;145;p24"/>
          <p:cNvSpPr txBox="1"/>
          <p:nvPr/>
        </p:nvSpPr>
        <p:spPr>
          <a:xfrm>
            <a:off x="663300" y="684025"/>
            <a:ext cx="7817400" cy="3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350">
                <a:solidFill>
                  <a:srgbClr val="2D2B2B"/>
                </a:solidFill>
                <a:highlight>
                  <a:srgbClr val="FFFDFD"/>
                </a:highlight>
              </a:rPr>
              <a:t>SegNet is composed of a  symmetry network: the encoder and the decoder .</a:t>
            </a:r>
            <a:endParaRPr sz="1350">
              <a:solidFill>
                <a:srgbClr val="2D2B2B"/>
              </a:solidFill>
              <a:highlight>
                <a:srgbClr val="FFFDFD"/>
              </a:highlight>
            </a:endParaRPr>
          </a:p>
          <a:p>
            <a:pPr indent="-317500" lvl="0" marL="457200" rtl="0" algn="l">
              <a:lnSpc>
                <a:spcPct val="158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Uses a novel technique to upsample encoder output which involves storing the max-pooling indices used in pooling layer. This gives reasonably good performance and is space efficient</a:t>
            </a:r>
            <a:endParaRPr/>
          </a:p>
          <a:p>
            <a:pPr indent="-3175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network achieved mean IOU of </a:t>
            </a:r>
            <a:r>
              <a:rPr lang="en" sz="1200">
                <a:solidFill>
                  <a:srgbClr val="24292E"/>
                </a:solidFill>
                <a:highlight>
                  <a:srgbClr val="F6F8FA"/>
                </a:highlight>
              </a:rPr>
              <a:t>62.25 </a:t>
            </a:r>
            <a:r>
              <a:rPr lang="en">
                <a:solidFill>
                  <a:srgbClr val="24292E"/>
                </a:solidFill>
                <a:highlight>
                  <a:srgbClr val="F6F8FA"/>
                </a:highlight>
              </a:rPr>
              <a:t>and pixel accuracy of 78.81.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D2B2B"/>
              </a:solidFill>
              <a:highlight>
                <a:srgbClr val="FFFDFD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25" y="2445875"/>
            <a:ext cx="842010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Segmentation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Given an image, we want to identify what class each pixel in the image belongs to.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325" y="2647250"/>
            <a:ext cx="7000124" cy="23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with standard CNNs: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167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Standard CNNs do not predict structured outputs.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Standard CNNs do not preserve local spatial information.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4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1088700" y="373100"/>
            <a:ext cx="7115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u="sng">
                <a:latin typeface="Raleway"/>
                <a:ea typeface="Raleway"/>
                <a:cs typeface="Raleway"/>
                <a:sym typeface="Raleway"/>
              </a:rPr>
              <a:t>Issues with Fully convolutional networks (FCN)</a:t>
            </a:r>
            <a:endParaRPr sz="2400" u="sng"/>
          </a:p>
        </p:txBody>
      </p:sp>
      <p:sp>
        <p:nvSpPr>
          <p:cNvPr id="92" name="Google Shape;92;p17"/>
          <p:cNvSpPr txBox="1"/>
          <p:nvPr/>
        </p:nvSpPr>
        <p:spPr>
          <a:xfrm>
            <a:off x="733375" y="1501300"/>
            <a:ext cx="7817400" cy="3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FCNs produce 8-32 times lower resolution output than the original image.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Predictions are blurry and lack fine boundary details.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No explicit mechanism to preserve structure in an image.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FCN tries to predict as many pixels correctly as possible without necessarily preserving the structure!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1133125" y="151025"/>
            <a:ext cx="7115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u="sng">
                <a:latin typeface="Raleway"/>
                <a:ea typeface="Raleway"/>
                <a:cs typeface="Raleway"/>
                <a:sym typeface="Raleway"/>
              </a:rPr>
              <a:t>Convolutional Random Walk Networks </a:t>
            </a:r>
            <a:endParaRPr sz="2400" u="sng"/>
          </a:p>
        </p:txBody>
      </p:sp>
      <p:sp>
        <p:nvSpPr>
          <p:cNvPr id="98" name="Google Shape;98;p18"/>
          <p:cNvSpPr txBox="1"/>
          <p:nvPr/>
        </p:nvSpPr>
        <p:spPr>
          <a:xfrm>
            <a:off x="663300" y="950525"/>
            <a:ext cx="7817400" cy="3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Convolutional Random Walk Network (RWN)  addresses the issues of poor boundary localization and spatially fragmented predictions with very little increase in model complexity.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It jointly optimizes the objectives of pixelwise affinity and semantic segmentation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RWN is implemented using standard convolution and matrix multiplication.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RWN does not need post-processing, it is implemented using standard layers and loss functions, and it also has a compact model.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RWN seamlessly integrates both affinity and segmentation branches, and can be jointly trained endto-end via standard back-propagation with minimal modifications to the existing FCN framework.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1133125" y="151025"/>
            <a:ext cx="7115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u="sng">
                <a:latin typeface="Raleway"/>
                <a:ea typeface="Raleway"/>
                <a:cs typeface="Raleway"/>
                <a:sym typeface="Raleway"/>
              </a:rPr>
              <a:t>Convolutional Random Walk Networks </a:t>
            </a:r>
            <a:endParaRPr sz="2400" u="sng"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75" y="1243675"/>
            <a:ext cx="8839199" cy="26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360275" y="4113025"/>
            <a:ext cx="79329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Simulating random walk forces similar nodes to cluster together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1133125" y="151025"/>
            <a:ext cx="7115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u="sng">
                <a:latin typeface="Raleway"/>
                <a:ea typeface="Raleway"/>
                <a:cs typeface="Raleway"/>
                <a:sym typeface="Raleway"/>
              </a:rPr>
              <a:t>Convolutional Random Walk Networks </a:t>
            </a:r>
            <a:endParaRPr sz="2400" u="sng"/>
          </a:p>
        </p:txBody>
      </p:sp>
      <p:sp>
        <p:nvSpPr>
          <p:cNvPr id="111" name="Google Shape;111;p20"/>
          <p:cNvSpPr txBox="1"/>
          <p:nvPr/>
        </p:nvSpPr>
        <p:spPr>
          <a:xfrm>
            <a:off x="663300" y="950525"/>
            <a:ext cx="7817400" cy="3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 network consisting of two branches.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 The first branch predicts initial semantic segmentation potentials .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The second branch predicts a random walk transition matrix .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The outputs from both branches are combined via a random walk layer as 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 RWN can be jointly trained end-to-end using the standard back propagation framework.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1133125" y="151025"/>
            <a:ext cx="7115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u="sng">
                <a:latin typeface="Raleway"/>
                <a:ea typeface="Raleway"/>
                <a:cs typeface="Raleway"/>
                <a:sym typeface="Raleway"/>
              </a:rPr>
              <a:t>Convolutional Random Walk Networks </a:t>
            </a:r>
            <a:endParaRPr sz="2400" u="sng"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9725"/>
            <a:ext cx="8839197" cy="4235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